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4" r:id="rId3"/>
    <p:sldId id="267" r:id="rId4"/>
    <p:sldId id="268" r:id="rId5"/>
    <p:sldId id="269" r:id="rId6"/>
    <p:sldId id="270" r:id="rId7"/>
    <p:sldId id="271" r:id="rId8"/>
    <p:sldId id="272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Corporate - Diverse materiale\Newslettere - CCIR\Septembrie - 25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92" y="0"/>
            <a:ext cx="9152792" cy="686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61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Corporate - Diverse materiale\Newslettere - CCIR\Septembrie - 25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13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Corporate - Diverse materiale\Newslettere - CCIR\Septembrie - 25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619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Corporate - Diverse materiale\Newslettere - CCIR\Septembrie - 25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61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Corporate - Diverse materiale\Newslettere - CCIR\Septembrie - 25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619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Corporate - Diverse materiale\Newslettere - CCIR\Septembrie - 25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814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Corporate - Diverse materiale\Newslettere - CCIR\Septembrie - 25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78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F:\Corporate - Diverse materiale\Newslettere - CCIR\Septembrie - 25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23" y="0"/>
            <a:ext cx="9155723" cy="686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12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alex.popescu</cp:lastModifiedBy>
  <cp:revision>27</cp:revision>
  <cp:lastPrinted>2015-05-29T08:35:07Z</cp:lastPrinted>
  <dcterms:created xsi:type="dcterms:W3CDTF">2006-08-16T00:00:00Z</dcterms:created>
  <dcterms:modified xsi:type="dcterms:W3CDTF">2015-09-28T05:47:04Z</dcterms:modified>
</cp:coreProperties>
</file>