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16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5DDBE-E46C-4F11-957B-EFBBC944B9CC}" type="datetimeFigureOut">
              <a:rPr lang="es-PE" smtClean="0"/>
              <a:t>25/06/2015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A2228-019E-4368-BD14-A00E3C146E33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7080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5DDBE-E46C-4F11-957B-EFBBC944B9CC}" type="datetimeFigureOut">
              <a:rPr lang="es-PE" smtClean="0"/>
              <a:t>25/06/2015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A2228-019E-4368-BD14-A00E3C146E33}" type="slidenum">
              <a:rPr lang="es-PE" smtClean="0"/>
              <a:t>‹#›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8756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368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908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94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344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418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489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582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43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258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52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194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057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76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524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56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495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3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311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" name="2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143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Armando Hernández León</dc:creator>
  <cp:lastModifiedBy>XXX</cp:lastModifiedBy>
  <cp:revision>1</cp:revision>
  <dcterms:created xsi:type="dcterms:W3CDTF">2015-06-23T21:06:38Z</dcterms:created>
  <dcterms:modified xsi:type="dcterms:W3CDTF">2015-06-25T07:08:41Z</dcterms:modified>
</cp:coreProperties>
</file>