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0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9" autoAdjust="0"/>
  </p:normalViewPr>
  <p:slideViewPr>
    <p:cSldViewPr>
      <p:cViewPr varScale="1">
        <p:scale>
          <a:sx n="89" d="100"/>
          <a:sy n="89" d="100"/>
        </p:scale>
        <p:origin x="128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2895600"/>
            <a:ext cx="4343400" cy="70485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-8617"/>
            <a:ext cx="6221063" cy="68666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European </a:t>
            </a:r>
            <a:br>
              <a:rPr lang="en-US" dirty="0" smtClean="0"/>
            </a:br>
            <a:r>
              <a:rPr lang="en-US" dirty="0" smtClean="0"/>
              <a:t>Procurement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non-profit organization formed by government representatives of member states of the European Union in New York. </a:t>
            </a:r>
          </a:p>
          <a:p>
            <a:endParaRPr lang="en-US" dirty="0" smtClean="0"/>
          </a:p>
          <a:p>
            <a:r>
              <a:rPr lang="en-US" b="1" u="sng" dirty="0" smtClean="0"/>
              <a:t>Goal</a:t>
            </a:r>
            <a:r>
              <a:rPr lang="en-US" dirty="0" smtClean="0"/>
              <a:t>: to help European companies learn how to do business with the various UN Organizations.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logofinal-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663" y="0"/>
            <a:ext cx="1684337" cy="15763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EUPF Seminar:</a:t>
            </a:r>
            <a:br>
              <a:rPr lang="en-US" dirty="0" smtClean="0"/>
            </a:br>
            <a:r>
              <a:rPr lang="en-US" dirty="0" smtClean="0"/>
              <a:t>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AutoNum type="arabicPeriod"/>
            </a:pPr>
            <a:r>
              <a:rPr lang="en-US" dirty="0" smtClean="0"/>
              <a:t>Providing EU companies with info and tools to access the UN Procurement market;</a:t>
            </a:r>
          </a:p>
          <a:p>
            <a:pPr marL="971550" lvl="1" indent="-514350">
              <a:buAutoNum type="arabicPeriod"/>
            </a:pPr>
            <a:endParaRPr lang="en-US" dirty="0" smtClean="0"/>
          </a:p>
          <a:p>
            <a:pPr marL="971550" lvl="1" indent="-514350">
              <a:buAutoNum type="arabicPeriod" startAt="2"/>
            </a:pPr>
            <a:r>
              <a:rPr lang="en-US" dirty="0" smtClean="0"/>
              <a:t>Allowing EU companies to present themselves to UN Procurement staff;</a:t>
            </a:r>
          </a:p>
          <a:p>
            <a:pPr lvl="1">
              <a:buNone/>
            </a:pPr>
            <a:endParaRPr lang="en-US" dirty="0" smtClean="0"/>
          </a:p>
          <a:p>
            <a:pPr marL="971550" lvl="1" indent="-514350">
              <a:buAutoNum type="arabicPeriod" startAt="3"/>
            </a:pPr>
            <a:r>
              <a:rPr lang="en-US" dirty="0" smtClean="0"/>
              <a:t>Giving companies the opportunity to B2B network with other participants.</a:t>
            </a:r>
          </a:p>
          <a:p>
            <a:pPr marL="971550" lvl="1" indent="-514350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2" descr="logofinal-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663" y="0"/>
            <a:ext cx="1684337" cy="15763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hemiannationalh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3581400"/>
            <a:ext cx="3962400" cy="2971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EUPF Seminar:</a:t>
            </a:r>
            <a:br>
              <a:rPr lang="en-US" dirty="0" smtClean="0"/>
            </a:br>
            <a:r>
              <a:rPr lang="en-US" dirty="0" smtClean="0"/>
              <a:t> What to expect?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Theme</a:t>
            </a:r>
            <a:r>
              <a:rPr lang="en-US" dirty="0" smtClean="0"/>
              <a:t> </a:t>
            </a:r>
            <a:r>
              <a:rPr lang="en-US" dirty="0" smtClean="0"/>
              <a:t>“Procurement in Healthcare related projects through out UN organizations”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Presentations by UN organizations on their procurement procedures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Workshops by UN-staff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1-on-1 meetings with UN buyers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Networking Reception &amp; B2B meetings</a:t>
            </a:r>
            <a:endParaRPr lang="en-US" dirty="0"/>
          </a:p>
        </p:txBody>
      </p:sp>
      <p:pic>
        <p:nvPicPr>
          <p:cNvPr id="5" name="Picture 2" descr="logofinal-lar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9663" y="0"/>
            <a:ext cx="1684337" cy="15763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1-on-1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Estimated over 400 </a:t>
            </a:r>
            <a:r>
              <a:rPr lang="en-US" b="1" dirty="0" smtClean="0"/>
              <a:t>1-on-1 meetings</a:t>
            </a:r>
            <a:r>
              <a:rPr lang="en-US" dirty="0" smtClean="0"/>
              <a:t> between UN staff and companies and B2B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The UN organizations will select the companies they would like to meet with.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With </a:t>
            </a:r>
            <a:r>
              <a:rPr lang="en-US" dirty="0" smtClean="0"/>
              <a:t>selected NGOs and UN Organizations like: </a:t>
            </a:r>
            <a:r>
              <a:rPr lang="en-US" i="1" dirty="0" smtClean="0"/>
              <a:t>UN/PD</a:t>
            </a:r>
            <a:r>
              <a:rPr lang="en-US" i="1" dirty="0" smtClean="0"/>
              <a:t>, </a:t>
            </a:r>
            <a:r>
              <a:rPr lang="en-US" i="1" dirty="0" smtClean="0"/>
              <a:t>UNPD, </a:t>
            </a:r>
            <a:r>
              <a:rPr lang="en-US" i="1" dirty="0" smtClean="0"/>
              <a:t>UNOPS</a:t>
            </a:r>
            <a:r>
              <a:rPr lang="en-US" i="1" dirty="0" smtClean="0"/>
              <a:t>, UNICEF, </a:t>
            </a:r>
            <a:r>
              <a:rPr lang="en-US" i="1" dirty="0" smtClean="0"/>
              <a:t>UNHCR</a:t>
            </a:r>
            <a:r>
              <a:rPr lang="en-US" i="1" dirty="0" smtClean="0"/>
              <a:t>, </a:t>
            </a:r>
            <a:r>
              <a:rPr lang="en-US" i="1" dirty="0" smtClean="0"/>
              <a:t>UNFPA, WFP, WHO, </a:t>
            </a:r>
            <a:r>
              <a:rPr lang="en-US" i="1" dirty="0" smtClean="0"/>
              <a:t>UNRWA, </a:t>
            </a:r>
            <a:r>
              <a:rPr lang="en-US" i="1" dirty="0" smtClean="0"/>
              <a:t>UNIDO, </a:t>
            </a:r>
            <a:r>
              <a:rPr lang="en-US" i="1" dirty="0" smtClean="0"/>
              <a:t>UN Women, UNESCO, </a:t>
            </a:r>
            <a:r>
              <a:rPr lang="en-US" i="1" dirty="0" smtClean="0"/>
              <a:t>Word Bank, IDB &amp; IMF</a:t>
            </a:r>
            <a:endParaRPr lang="en-US" i="1" dirty="0"/>
          </a:p>
        </p:txBody>
      </p:sp>
      <p:pic>
        <p:nvPicPr>
          <p:cNvPr id="4" name="Picture 2" descr="logofinal-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663" y="0"/>
            <a:ext cx="1684337" cy="15763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for Seminar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Step 1: Create an account on www.eupf.org. 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Step 2: Receive account activation link and activate your account. 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Step </a:t>
            </a:r>
            <a:r>
              <a:rPr lang="en-US" dirty="0"/>
              <a:t>3:Log in to your account and register for the seminar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Step 4: </a:t>
            </a:r>
            <a:r>
              <a:rPr lang="en-US" dirty="0"/>
              <a:t>Review </a:t>
            </a:r>
            <a:r>
              <a:rPr lang="en-US" dirty="0" smtClean="0"/>
              <a:t>of </a:t>
            </a:r>
            <a:r>
              <a:rPr lang="en-US" dirty="0"/>
              <a:t>your Registration by EUPF </a:t>
            </a:r>
            <a:r>
              <a:rPr lang="en-US" dirty="0" smtClean="0"/>
              <a:t>staff</a:t>
            </a:r>
            <a:r>
              <a:rPr lang="en-US" dirty="0"/>
              <a:t> </a:t>
            </a:r>
            <a:r>
              <a:rPr lang="en-US" dirty="0" smtClean="0"/>
              <a:t>as per Terms &amp; Conditions 2015</a:t>
            </a:r>
            <a:endParaRPr lang="en-US" dirty="0" smtClean="0"/>
          </a:p>
          <a:p>
            <a:r>
              <a:rPr lang="en-US" dirty="0" smtClean="0"/>
              <a:t>Step 5: Receive an email with payment information.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Step 6: </a:t>
            </a:r>
            <a:r>
              <a:rPr lang="en-US" dirty="0" smtClean="0"/>
              <a:t>Pay </a:t>
            </a:r>
            <a:r>
              <a:rPr lang="en-US" dirty="0" smtClean="0"/>
              <a:t>registration fee to complete registration.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2" descr="logofinal-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663" y="0"/>
            <a:ext cx="1684337" cy="15763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representative: $925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representative: $775</a:t>
            </a:r>
          </a:p>
          <a:p>
            <a:endParaRPr lang="en-US" dirty="0" smtClean="0"/>
          </a:p>
          <a:p>
            <a:r>
              <a:rPr lang="en-US" dirty="0" smtClean="0"/>
              <a:t>Government representatives: $775</a:t>
            </a:r>
          </a:p>
          <a:p>
            <a:endParaRPr lang="en-US" dirty="0"/>
          </a:p>
        </p:txBody>
      </p:sp>
      <p:pic>
        <p:nvPicPr>
          <p:cNvPr id="4" name="Picture 2" descr="logofinal-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9663" y="0"/>
            <a:ext cx="1684337" cy="15763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Please visit www.eupf.org</a:t>
            </a:r>
          </a:p>
          <a:p>
            <a:endParaRPr lang="en-US" dirty="0" smtClean="0"/>
          </a:p>
          <a:p>
            <a:r>
              <a:rPr lang="en-US" dirty="0" smtClean="0"/>
              <a:t>Contact EUPF:</a:t>
            </a:r>
          </a:p>
          <a:p>
            <a:pPr lvl="1"/>
            <a:r>
              <a:rPr lang="en-US" smtClean="0"/>
              <a:t>info2015@eupf.org</a:t>
            </a:r>
            <a:endParaRPr lang="en-US" dirty="0" smtClean="0"/>
          </a:p>
          <a:p>
            <a:pPr lvl="1"/>
            <a:r>
              <a:rPr lang="en-US" dirty="0" smtClean="0"/>
              <a:t>+1 347 227 0153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Contact your Country Representative directly:</a:t>
            </a:r>
          </a:p>
          <a:p>
            <a:pPr lvl="1">
              <a:buNone/>
            </a:pPr>
            <a:r>
              <a:rPr lang="en-US" dirty="0" smtClean="0"/>
              <a:t>	You can find the contact information of your country representative on www.eupf.org</a:t>
            </a:r>
          </a:p>
          <a:p>
            <a:pPr lvl="1"/>
            <a:endParaRPr lang="en-US" dirty="0"/>
          </a:p>
        </p:txBody>
      </p:sp>
      <p:pic>
        <p:nvPicPr>
          <p:cNvPr id="4" name="Picture 3" descr="078090-black-white-pearl-icon-business-mailbo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3048000"/>
            <a:ext cx="838200" cy="838200"/>
          </a:xfrm>
          <a:prstGeom prst="rect">
            <a:avLst/>
          </a:prstGeom>
        </p:spPr>
      </p:pic>
      <p:pic>
        <p:nvPicPr>
          <p:cNvPr id="5" name="Picture 4" descr="078114-black-white-pearl-icon-business-phone-soli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3581400"/>
            <a:ext cx="838200" cy="838200"/>
          </a:xfrm>
          <a:prstGeom prst="rect">
            <a:avLst/>
          </a:prstGeom>
        </p:spPr>
      </p:pic>
      <p:pic>
        <p:nvPicPr>
          <p:cNvPr id="7" name="Picture 2" descr="logofinal-lar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9663" y="0"/>
            <a:ext cx="1684337" cy="15763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165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The European  Procurement Forum</vt:lpstr>
      <vt:lpstr>The EUPF Seminar:  Goals</vt:lpstr>
      <vt:lpstr>The EUPF Seminar:  What to expect?</vt:lpstr>
      <vt:lpstr>1-on-1 Meetings</vt:lpstr>
      <vt:lpstr>Registration for Seminar</vt:lpstr>
      <vt:lpstr>Fees</vt:lpstr>
      <vt:lpstr>For more information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GVDZ3</dc:creator>
  <cp:lastModifiedBy>GVDZ3</cp:lastModifiedBy>
  <cp:revision>68</cp:revision>
  <dcterms:created xsi:type="dcterms:W3CDTF">2006-08-16T00:00:00Z</dcterms:created>
  <dcterms:modified xsi:type="dcterms:W3CDTF">2014-12-04T23:48:19Z</dcterms:modified>
</cp:coreProperties>
</file>